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B6A12-AD9C-49BA-8E3A-45C8CBB3ECF8}" type="datetimeFigureOut">
              <a:rPr lang="en-US" smtClean="0"/>
              <a:pPr/>
              <a:t>2/20/2013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A8AD1-C376-4D9B-9988-2C23049B596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Forward Looking Gender Assessment: the NBDC and beyond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Dr Cathy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Rozel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FARNWORTH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</a:rPr>
              <a:t>Practical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 Recommendations for NBDC and Follow on Programmes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8577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Strengths</a:t>
            </a:r>
            <a:r>
              <a:rPr lang="en-GB" dirty="0" smtClean="0"/>
              <a:t>: share examples of best practice which could be replicated (quick wins/longer term)</a:t>
            </a:r>
          </a:p>
          <a:p>
            <a:pPr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Weaknesses: </a:t>
            </a:r>
            <a:r>
              <a:rPr lang="en-GB" dirty="0" smtClean="0"/>
              <a:t>identify key programme level obstacles to working on gender / how to overcome</a:t>
            </a:r>
          </a:p>
          <a:p>
            <a:pPr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Opportunities </a:t>
            </a:r>
            <a:r>
              <a:rPr lang="en-GB" dirty="0" smtClean="0"/>
              <a:t>for widening &amp; deepening gender work</a:t>
            </a:r>
          </a:p>
          <a:p>
            <a:pPr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Threats</a:t>
            </a:r>
            <a:r>
              <a:rPr lang="en-GB" dirty="0" smtClean="0"/>
              <a:t>: main areas of concern/ how to overcome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Specific suggestions to strengthen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work on gender across teams &amp; disciplines</a:t>
            </a:r>
            <a:r>
              <a:rPr lang="en-GB" dirty="0" smtClean="0"/>
              <a:t>?</a:t>
            </a:r>
          </a:p>
          <a:p>
            <a:pPr>
              <a:buNone/>
            </a:pPr>
            <a:r>
              <a:rPr lang="en-GB" dirty="0" smtClean="0"/>
              <a:t>What are your (team’s)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capacity development</a:t>
            </a:r>
            <a:r>
              <a:rPr lang="en-GB" dirty="0" smtClean="0"/>
              <a:t> &amp; other support needs in relation to gender?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98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Forward Looking Gender Assessment: the NBDC and beyond</vt:lpstr>
      <vt:lpstr>Practical Recommendations for NBDC and Follow on Programmes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Forward Looking Gender Assessment: the NBDC and beyond</dc:title>
  <dc:creator>Cathy</dc:creator>
  <cp:lastModifiedBy>Cathy</cp:lastModifiedBy>
  <cp:revision>4</cp:revision>
  <dcterms:created xsi:type="dcterms:W3CDTF">2013-02-19T11:27:05Z</dcterms:created>
  <dcterms:modified xsi:type="dcterms:W3CDTF">2013-02-20T05:39:49Z</dcterms:modified>
</cp:coreProperties>
</file>